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5F70F-1E17-2318-AC99-B5E84A31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7E725-CA8B-0A88-C306-A7F41F542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CE5AD8-6C03-FFB0-BDE8-0E1CEE6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9A94E-CDDF-2B1F-DEA9-75969C5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1F0DB4-090B-D6B3-4DFB-7A4C440E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3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F010-14E3-1878-E0DF-A0D9F9A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3722FA-301E-5D89-FA18-D6F75B06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CDF74-4C80-B14A-255E-7758B28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7DD25-265F-2696-C4E9-159E8B88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90D90-41D7-2085-7C0A-3DC37572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3130DF-5546-E13D-18C6-3741BE127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257687-699C-4F87-F539-FA5178E7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F0515-CEA7-5194-33AE-FA394D44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0ABD6-903C-AB84-BC76-637D7107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5CFC7-439D-8D9D-A0F7-D1DA594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4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01733-29CB-037E-C1F5-3C9E4CB7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C2BCD-CD2F-76D6-4AD5-E06F6C4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C3C7B-BF9C-D485-D819-214F3DF4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16C6CF-9E16-3AE1-0CC9-F8A1A08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63B45-765D-2857-EF87-DD71BAB0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82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AB946-B7AE-93A1-B7D5-861230F5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832C9-A011-4672-670A-C643222D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2F0C3-CDE5-6E35-5C19-908594D9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3E98D-12A7-4FA4-E632-0A436273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3B793-AADB-5932-17A2-42B4C441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C040A-B191-841D-5245-407AE5A0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B13B-AC00-535E-7C0F-7061F0D6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E7598F-1376-4AB3-A190-64664EB4F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909A9-4F77-B138-8777-1CE8EF73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15966-3372-B810-65F5-E5F25CD7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27BF8C-2D35-D85C-9C07-35F0C407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7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44AA6-63F1-A0FF-9F4E-EB654A2D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A9E6B-1BA3-E1BD-D4FA-1DDC1FC8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14098B-0E70-3A5B-80B3-4B432ADF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3AF99-85CA-24E5-B5EC-5D6EAC50F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200275-55CD-0B98-6495-1CA8ADBAF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3876C-EFAE-1395-F2F9-6610E44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E31D3B-0BFC-32E4-8CA5-057B7737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F721C-CE3E-A57A-1DD6-E1D38963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17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F8E6-0BE8-C99B-A08F-D9DEFFB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0CEFEF-B611-6850-3FFE-B54C2F55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C36CA0-269C-42D2-7B3B-81CC8DC4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A31BB5-8FC9-1226-D07E-E6BA0F6D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3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0F292B-15BF-81A4-C26E-47F6D06A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66DAA-425B-6378-754A-F0ADB69D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C71A9-F62E-1B51-E72A-1A9D9A26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0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14E0-772F-3A04-FEC1-40BD6A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82F64-3DED-DC17-52EF-05C22DA3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F393A5-54A2-03EB-A0C8-38890BEB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624B31-F1E8-1E53-B8B4-408C1DE7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8CE8B-EA6A-BC17-D2E8-B9F167BC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CA446-7C59-0BB0-EB51-67DDCB46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3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C008B-78BC-4050-3C5B-38C6B189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9A242C-F8C6-87C1-26D5-8993081AD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3BB3D5-7AC0-43E4-5F54-ED97322A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F7A6B-1778-F0E2-9982-A19DE740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BA8CF3-2AF7-41E8-7E63-D3ABA99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0929E4-ADDD-8AD6-2B64-97D22150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4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576555-1943-4E62-02D2-F82F498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312E5-C870-5BF3-735C-C11DC9E4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9E8D5-EF0E-A33E-FD3E-940E2115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4D4F4-C269-1442-6084-26F63B7E9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4CAEB-BB3A-2889-6260-52062687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4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Konzept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Anlage soll Flüssigekeiten aus Behälter pumpen und im gewünschten Verhältnis mischen</a:t>
            </a:r>
          </a:p>
          <a:p>
            <a:r>
              <a:rPr lang="de-DE" sz="2200"/>
              <a:t>Über GUI können verschiedene Getränke ausgewählt werden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Bauteile</a:t>
            </a:r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5987766" y="2650181"/>
            <a:ext cx="3707464" cy="17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75287" y="74024"/>
            <a:ext cx="2773684" cy="27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lvl="1"/>
            <a:r>
              <a:rPr lang="de-DE" sz="2200" b="0" i="0" dirty="0" err="1">
                <a:effectLst/>
                <a:latin typeface="ConradBasis"/>
              </a:rPr>
              <a:t>Offgridtec</a:t>
            </a:r>
            <a:r>
              <a:rPr lang="de-DE" sz="2200" b="0" i="0" dirty="0">
                <a:effectLst/>
                <a:latin typeface="ConradBasis"/>
              </a:rPr>
              <a:t> Tauchpumpe 12V DC 10l 0,5 bar max. 5m </a:t>
            </a:r>
            <a:r>
              <a:rPr lang="de-DE" sz="2200" b="0" i="0" dirty="0" err="1">
                <a:effectLst/>
                <a:latin typeface="ConradBasis"/>
              </a:rPr>
              <a:t>Pumphöhe</a:t>
            </a:r>
            <a:endParaRPr lang="de-DE" sz="2200" b="0" i="0" dirty="0">
              <a:effectLst/>
              <a:latin typeface="ConradBasis"/>
            </a:endParaRPr>
          </a:p>
          <a:p>
            <a:pPr lvl="1"/>
            <a:r>
              <a:rPr lang="de-DE" sz="2200" dirty="0">
                <a:latin typeface="ConradBasis"/>
              </a:rPr>
              <a:t>TRU COMPONENTS FS-3101 Schwimmerschalter 200 V/AC 0.5 A 1 Schließer, 1 Öffner IP64 1 St.</a:t>
            </a:r>
          </a:p>
          <a:p>
            <a:pPr lvl="1"/>
            <a:r>
              <a:rPr lang="de-DE" sz="2200" dirty="0">
                <a:latin typeface="ConradBasis"/>
              </a:rPr>
              <a:t>Infineon Technologies IRLZ44NPBF MOSFET 1 HEXFET 110 W TO-220</a:t>
            </a:r>
          </a:p>
          <a:p>
            <a:pPr lvl="1"/>
            <a:r>
              <a:rPr lang="de-DE" sz="2200" dirty="0">
                <a:latin typeface="ConradBasis"/>
              </a:rPr>
              <a:t>Raspberry Pi Pico</a:t>
            </a:r>
          </a:p>
          <a:p>
            <a:pPr lvl="1"/>
            <a:endParaRPr lang="de-DE" sz="2200" dirty="0">
              <a:latin typeface="ConradBasis"/>
            </a:endParaRPr>
          </a:p>
          <a:p>
            <a:pPr lvl="1"/>
            <a:endParaRPr lang="de-DE" sz="2200" b="0" i="0" dirty="0">
              <a:effectLst/>
              <a:latin typeface="ConradBasis"/>
            </a:endParaRPr>
          </a:p>
          <a:p>
            <a:pPr lvl="1"/>
            <a:endParaRPr lang="de-DE" sz="2200" dirty="0"/>
          </a:p>
        </p:txBody>
      </p:sp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42" y="365125"/>
            <a:ext cx="2265511" cy="22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19" y="3872873"/>
            <a:ext cx="4463612" cy="27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8" y="639520"/>
            <a:ext cx="8114035" cy="557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der </a:t>
            </a:r>
            <a:r>
              <a:rPr lang="en-US" sz="2200" dirty="0" err="1"/>
              <a:t>Sensoren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Pull Up </a:t>
            </a:r>
            <a:r>
              <a:rPr lang="en-US" sz="2200" dirty="0" err="1"/>
              <a:t>Widerstand</a:t>
            </a:r>
            <a:endParaRPr lang="en-US" sz="2200" dirty="0"/>
          </a:p>
          <a:p>
            <a:r>
              <a:rPr lang="en-US" sz="2200" dirty="0"/>
              <a:t>Diode </a:t>
            </a:r>
            <a:r>
              <a:rPr lang="en-US" sz="2200" dirty="0" err="1"/>
              <a:t>über</a:t>
            </a:r>
            <a:r>
              <a:rPr lang="en-US" sz="2200" dirty="0"/>
              <a:t> </a:t>
            </a:r>
            <a:r>
              <a:rPr lang="en-US" sz="2200" dirty="0" err="1"/>
              <a:t>Pumpe</a:t>
            </a:r>
            <a:endParaRPr lang="en-US" sz="2200" dirty="0"/>
          </a:p>
          <a:p>
            <a:r>
              <a:rPr lang="en-US" sz="2200" dirty="0" err="1"/>
              <a:t>Mosfet</a:t>
            </a:r>
            <a:r>
              <a:rPr lang="en-US" sz="2200" dirty="0"/>
              <a:t> </a:t>
            </a:r>
            <a:r>
              <a:rPr lang="en-US" sz="2200" dirty="0" err="1"/>
              <a:t>Transistoren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Schalten</a:t>
            </a:r>
            <a:r>
              <a:rPr lang="en-US" sz="2200" dirty="0"/>
              <a:t> des </a:t>
            </a:r>
            <a:r>
              <a:rPr lang="en-US" sz="2200" dirty="0" err="1"/>
              <a:t>Pumpenstroms</a:t>
            </a:r>
            <a:endParaRPr lang="en-US" sz="2200" dirty="0"/>
          </a:p>
          <a:p>
            <a:r>
              <a:rPr lang="en-US" sz="2200" dirty="0"/>
              <a:t>330 Ohm </a:t>
            </a:r>
            <a:r>
              <a:rPr lang="en-US" sz="2200" dirty="0" err="1"/>
              <a:t>Widerstand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Begrenzen</a:t>
            </a:r>
            <a:r>
              <a:rPr lang="en-US" sz="2200" dirty="0"/>
              <a:t> des </a:t>
            </a:r>
            <a:r>
              <a:rPr lang="en-US" sz="2200" dirty="0" err="1"/>
              <a:t>Stroms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Programm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71D3B76-59DF-FACB-B8EF-14E134EF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25"/>
          <a:stretch/>
        </p:blipFill>
        <p:spPr>
          <a:xfrm>
            <a:off x="9056280" y="1887776"/>
            <a:ext cx="2468970" cy="3624149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BB278F-B3E9-7AE4-72B7-2A02ED7B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7" y="1887776"/>
            <a:ext cx="605842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Breitbild</PresentationFormat>
  <Paragraphs>18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ConradBasis</vt:lpstr>
      <vt:lpstr>Office</vt:lpstr>
      <vt:lpstr>Getränkemischanlage</vt:lpstr>
      <vt:lpstr>Konzept</vt:lpstr>
      <vt:lpstr>Bauteile</vt:lpstr>
      <vt:lpstr>Schaltplan</vt:lpstr>
      <vt:lpstr>Programm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2025-05-27T07:56:47Z</dcterms:modified>
</cp:coreProperties>
</file>